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65" r:id="rId3"/>
    <p:sldId id="262" r:id="rId4"/>
    <p:sldId id="285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500"/>
    <a:srgbClr val="8A2D00"/>
    <a:srgbClr val="B04F00"/>
    <a:srgbClr val="E65A00"/>
    <a:srgbClr val="D43200"/>
    <a:srgbClr val="AB1500"/>
    <a:srgbClr val="7A1911"/>
    <a:srgbClr val="BD4F00"/>
    <a:srgbClr val="D45406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3"/>
    <p:restoredTop sz="96327"/>
  </p:normalViewPr>
  <p:slideViewPr>
    <p:cSldViewPr snapToGrid="0" snapToObjects="1">
      <p:cViewPr varScale="1">
        <p:scale>
          <a:sx n="129" d="100"/>
          <a:sy n="129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8ED28CEF-C264-EA92-8EE6-C5E15E331791}"/>
              </a:ext>
            </a:extLst>
          </p:cNvPr>
          <p:cNvSpPr/>
          <p:nvPr/>
        </p:nvSpPr>
        <p:spPr>
          <a:xfrm>
            <a:off x="0" y="0"/>
            <a:ext cx="12193143" cy="6857999"/>
          </a:xfrm>
          <a:custGeom>
            <a:avLst/>
            <a:gdLst>
              <a:gd name="connsiteX0" fmla="*/ 0 w 12193143"/>
              <a:gd name="connsiteY0" fmla="*/ 0 h 6857999"/>
              <a:gd name="connsiteX1" fmla="*/ 12193143 w 12193143"/>
              <a:gd name="connsiteY1" fmla="*/ 0 h 6857999"/>
              <a:gd name="connsiteX2" fmla="*/ 12193143 w 12193143"/>
              <a:gd name="connsiteY2" fmla="*/ 6857999 h 6857999"/>
              <a:gd name="connsiteX3" fmla="*/ 0 w 121931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143" h="6857999">
                <a:moveTo>
                  <a:pt x="0" y="0"/>
                </a:moveTo>
                <a:lnTo>
                  <a:pt x="12193143" y="0"/>
                </a:lnTo>
                <a:lnTo>
                  <a:pt x="1219314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127000" cap="flat">
            <a:noFill/>
            <a:prstDash val="solid"/>
            <a:miter/>
          </a:ln>
        </p:spPr>
        <p:txBody>
          <a:bodyPr rtlCol="0" anchor="ctr"/>
          <a:lstStyle/>
          <a:p>
            <a:endParaRPr lang="en-SI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2AFFC31-6CC0-5780-26D8-25A3F5B4236E}"/>
              </a:ext>
            </a:extLst>
          </p:cNvPr>
          <p:cNvSpPr/>
          <p:nvPr/>
        </p:nvSpPr>
        <p:spPr>
          <a:xfrm>
            <a:off x="1356868" y="0"/>
            <a:ext cx="8468009" cy="6857999"/>
          </a:xfrm>
          <a:custGeom>
            <a:avLst/>
            <a:gdLst>
              <a:gd name="connsiteX0" fmla="*/ 8450326 w 8468009"/>
              <a:gd name="connsiteY0" fmla="*/ 3742055 h 6857999"/>
              <a:gd name="connsiteX1" fmla="*/ 8353044 w 8468009"/>
              <a:gd name="connsiteY1" fmla="*/ 3739388 h 6857999"/>
              <a:gd name="connsiteX2" fmla="*/ 6274689 w 8468009"/>
              <a:gd name="connsiteY2" fmla="*/ 5294122 h 6857999"/>
              <a:gd name="connsiteX3" fmla="*/ 5640451 w 8468009"/>
              <a:gd name="connsiteY3" fmla="*/ 3499104 h 6857999"/>
              <a:gd name="connsiteX4" fmla="*/ 4173093 w 8468009"/>
              <a:gd name="connsiteY4" fmla="*/ 1919224 h 6857999"/>
              <a:gd name="connsiteX5" fmla="*/ 3796919 w 8468009"/>
              <a:gd name="connsiteY5" fmla="*/ 0 h 6857999"/>
              <a:gd name="connsiteX6" fmla="*/ 3783457 w 8468009"/>
              <a:gd name="connsiteY6" fmla="*/ 0 h 6857999"/>
              <a:gd name="connsiteX7" fmla="*/ 4160647 w 8468009"/>
              <a:gd name="connsiteY7" fmla="*/ 1922780 h 6857999"/>
              <a:gd name="connsiteX8" fmla="*/ 4160774 w 8468009"/>
              <a:gd name="connsiteY8" fmla="*/ 1925701 h 6857999"/>
              <a:gd name="connsiteX9" fmla="*/ 4163187 w 8468009"/>
              <a:gd name="connsiteY9" fmla="*/ 1927479 h 6857999"/>
              <a:gd name="connsiteX10" fmla="*/ 5629656 w 8468009"/>
              <a:gd name="connsiteY10" fmla="*/ 3505454 h 6857999"/>
              <a:gd name="connsiteX11" fmla="*/ 6263894 w 8468009"/>
              <a:gd name="connsiteY11" fmla="*/ 5304408 h 6857999"/>
              <a:gd name="connsiteX12" fmla="*/ 6265418 w 8468009"/>
              <a:gd name="connsiteY12" fmla="*/ 5312282 h 6857999"/>
              <a:gd name="connsiteX13" fmla="*/ 6272784 w 8468009"/>
              <a:gd name="connsiteY13" fmla="*/ 5309108 h 6857999"/>
              <a:gd name="connsiteX14" fmla="*/ 8361807 w 8468009"/>
              <a:gd name="connsiteY14" fmla="*/ 3748786 h 6857999"/>
              <a:gd name="connsiteX15" fmla="*/ 8440674 w 8468009"/>
              <a:gd name="connsiteY15" fmla="*/ 3750182 h 6857999"/>
              <a:gd name="connsiteX16" fmla="*/ 8440801 w 8468009"/>
              <a:gd name="connsiteY16" fmla="*/ 3750437 h 6857999"/>
              <a:gd name="connsiteX17" fmla="*/ 8441944 w 8468009"/>
              <a:gd name="connsiteY17" fmla="*/ 3822446 h 6857999"/>
              <a:gd name="connsiteX18" fmla="*/ 6313932 w 8468009"/>
              <a:gd name="connsiteY18" fmla="*/ 5715635 h 6857999"/>
              <a:gd name="connsiteX19" fmla="*/ 6310757 w 8468009"/>
              <a:gd name="connsiteY19" fmla="*/ 5717539 h 6857999"/>
              <a:gd name="connsiteX20" fmla="*/ 6310884 w 8468009"/>
              <a:gd name="connsiteY20" fmla="*/ 5721222 h 6857999"/>
              <a:gd name="connsiteX21" fmla="*/ 6251194 w 8468009"/>
              <a:gd name="connsiteY21" fmla="*/ 6857999 h 6857999"/>
              <a:gd name="connsiteX22" fmla="*/ 6263894 w 8468009"/>
              <a:gd name="connsiteY22" fmla="*/ 6857999 h 6857999"/>
              <a:gd name="connsiteX23" fmla="*/ 6323711 w 8468009"/>
              <a:gd name="connsiteY23" fmla="*/ 5724651 h 6857999"/>
              <a:gd name="connsiteX24" fmla="*/ 8451977 w 8468009"/>
              <a:gd name="connsiteY24" fmla="*/ 3830446 h 6857999"/>
              <a:gd name="connsiteX25" fmla="*/ 8450326 w 8468009"/>
              <a:gd name="connsiteY25" fmla="*/ 3742055 h 6857999"/>
              <a:gd name="connsiteX26" fmla="*/ 5913755 w 8468009"/>
              <a:gd name="connsiteY26" fmla="*/ 5866129 h 6857999"/>
              <a:gd name="connsiteX27" fmla="*/ 5906135 w 8468009"/>
              <a:gd name="connsiteY27" fmla="*/ 5868669 h 6857999"/>
              <a:gd name="connsiteX28" fmla="*/ 2170811 w 8468009"/>
              <a:gd name="connsiteY28" fmla="*/ 5886322 h 6857999"/>
              <a:gd name="connsiteX29" fmla="*/ 2168017 w 8468009"/>
              <a:gd name="connsiteY29" fmla="*/ 5885688 h 6857999"/>
              <a:gd name="connsiteX30" fmla="*/ 2165604 w 8468009"/>
              <a:gd name="connsiteY30" fmla="*/ 5887338 h 6857999"/>
              <a:gd name="connsiteX31" fmla="*/ 0 w 8468009"/>
              <a:gd name="connsiteY31" fmla="*/ 6857999 h 6857999"/>
              <a:gd name="connsiteX32" fmla="*/ 53594 w 8468009"/>
              <a:gd name="connsiteY32" fmla="*/ 6857999 h 6857999"/>
              <a:gd name="connsiteX33" fmla="*/ 2170557 w 8468009"/>
              <a:gd name="connsiteY33" fmla="*/ 5899276 h 6857999"/>
              <a:gd name="connsiteX34" fmla="*/ 5902579 w 8468009"/>
              <a:gd name="connsiteY34" fmla="*/ 5883274 h 6857999"/>
              <a:gd name="connsiteX35" fmla="*/ 5918200 w 8468009"/>
              <a:gd name="connsiteY35" fmla="*/ 6857999 h 6857999"/>
              <a:gd name="connsiteX36" fmla="*/ 5930900 w 8468009"/>
              <a:gd name="connsiteY36" fmla="*/ 6857999 h 6857999"/>
              <a:gd name="connsiteX37" fmla="*/ 5914517 w 8468009"/>
              <a:gd name="connsiteY37" fmla="*/ 5874130 h 6857999"/>
              <a:gd name="connsiteX38" fmla="*/ 5913755 w 8468009"/>
              <a:gd name="connsiteY38" fmla="*/ 5866129 h 6857999"/>
              <a:gd name="connsiteX39" fmla="*/ 4274820 w 8468009"/>
              <a:gd name="connsiteY39" fmla="*/ 5726049 h 6857999"/>
              <a:gd name="connsiteX40" fmla="*/ 5846572 w 8468009"/>
              <a:gd name="connsiteY40" fmla="*/ 5478272 h 6857999"/>
              <a:gd name="connsiteX41" fmla="*/ 5856986 w 8468009"/>
              <a:gd name="connsiteY41" fmla="*/ 5472938 h 6857999"/>
              <a:gd name="connsiteX42" fmla="*/ 5854573 w 8468009"/>
              <a:gd name="connsiteY42" fmla="*/ 5463286 h 6857999"/>
              <a:gd name="connsiteX43" fmla="*/ 4115943 w 8468009"/>
              <a:gd name="connsiteY43" fmla="*/ 2533269 h 6857999"/>
              <a:gd name="connsiteX44" fmla="*/ 4098417 w 8468009"/>
              <a:gd name="connsiteY44" fmla="*/ 2520696 h 6857999"/>
              <a:gd name="connsiteX45" fmla="*/ 4095750 w 8468009"/>
              <a:gd name="connsiteY45" fmla="*/ 2541016 h 6857999"/>
              <a:gd name="connsiteX46" fmla="*/ 2608453 w 8468009"/>
              <a:gd name="connsiteY46" fmla="*/ 5456808 h 6857999"/>
              <a:gd name="connsiteX47" fmla="*/ 2592832 w 8468009"/>
              <a:gd name="connsiteY47" fmla="*/ 5478272 h 6857999"/>
              <a:gd name="connsiteX48" fmla="*/ 2601722 w 8468009"/>
              <a:gd name="connsiteY48" fmla="*/ 5480684 h 6857999"/>
              <a:gd name="connsiteX49" fmla="*/ 4274820 w 8468009"/>
              <a:gd name="connsiteY49" fmla="*/ 5726049 h 6857999"/>
              <a:gd name="connsiteX50" fmla="*/ 2618232 w 8468009"/>
              <a:gd name="connsiteY50" fmla="*/ 5465064 h 6857999"/>
              <a:gd name="connsiteX51" fmla="*/ 4108323 w 8468009"/>
              <a:gd name="connsiteY51" fmla="*/ 2543302 h 6857999"/>
              <a:gd name="connsiteX52" fmla="*/ 5842127 w 8468009"/>
              <a:gd name="connsiteY52" fmla="*/ 5465953 h 6857999"/>
              <a:gd name="connsiteX53" fmla="*/ 5842254 w 8468009"/>
              <a:gd name="connsiteY53" fmla="*/ 5466206 h 6857999"/>
              <a:gd name="connsiteX54" fmla="*/ 5842000 w 8468009"/>
              <a:gd name="connsiteY54" fmla="*/ 5466333 h 6857999"/>
              <a:gd name="connsiteX55" fmla="*/ 4274693 w 8468009"/>
              <a:gd name="connsiteY55" fmla="*/ 5713348 h 6857999"/>
              <a:gd name="connsiteX56" fmla="*/ 2613914 w 8468009"/>
              <a:gd name="connsiteY56" fmla="*/ 5470905 h 6857999"/>
              <a:gd name="connsiteX57" fmla="*/ 2618232 w 8468009"/>
              <a:gd name="connsiteY57" fmla="*/ 546506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68009" h="6857999">
                <a:moveTo>
                  <a:pt x="8450326" y="3742055"/>
                </a:moveTo>
                <a:cubicBezTo>
                  <a:pt x="8420735" y="3705479"/>
                  <a:pt x="8374380" y="3723513"/>
                  <a:pt x="8353044" y="3739388"/>
                </a:cubicBezTo>
                <a:cubicBezTo>
                  <a:pt x="7755763" y="4421632"/>
                  <a:pt x="7075679" y="4930266"/>
                  <a:pt x="6274689" y="5294122"/>
                </a:cubicBezTo>
                <a:cubicBezTo>
                  <a:pt x="6129020" y="4554727"/>
                  <a:pt x="5933313" y="4000754"/>
                  <a:pt x="5640451" y="3499104"/>
                </a:cubicBezTo>
                <a:cubicBezTo>
                  <a:pt x="5303774" y="2923032"/>
                  <a:pt x="4837430" y="2420874"/>
                  <a:pt x="4173093" y="1919224"/>
                </a:cubicBezTo>
                <a:cubicBezTo>
                  <a:pt x="4138549" y="1205230"/>
                  <a:pt x="4019296" y="584708"/>
                  <a:pt x="3796919" y="0"/>
                </a:cubicBezTo>
                <a:lnTo>
                  <a:pt x="3783457" y="0"/>
                </a:lnTo>
                <a:cubicBezTo>
                  <a:pt x="4006723" y="585597"/>
                  <a:pt x="4126230" y="1207135"/>
                  <a:pt x="4160647" y="1922780"/>
                </a:cubicBezTo>
                <a:lnTo>
                  <a:pt x="4160774" y="1925701"/>
                </a:lnTo>
                <a:lnTo>
                  <a:pt x="4163187" y="1927479"/>
                </a:lnTo>
                <a:cubicBezTo>
                  <a:pt x="4827270" y="2428748"/>
                  <a:pt x="5293233" y="2930271"/>
                  <a:pt x="5629656" y="3505454"/>
                </a:cubicBezTo>
                <a:cubicBezTo>
                  <a:pt x="5922772" y="4007612"/>
                  <a:pt x="6118352" y="4562474"/>
                  <a:pt x="6263894" y="5304408"/>
                </a:cubicBezTo>
                <a:lnTo>
                  <a:pt x="6265418" y="5312282"/>
                </a:lnTo>
                <a:lnTo>
                  <a:pt x="6272784" y="5309108"/>
                </a:lnTo>
                <a:cubicBezTo>
                  <a:pt x="7078853" y="4944236"/>
                  <a:pt x="7762367" y="4433443"/>
                  <a:pt x="8361807" y="3748786"/>
                </a:cubicBezTo>
                <a:cubicBezTo>
                  <a:pt x="8378698" y="3736467"/>
                  <a:pt x="8416798" y="3720592"/>
                  <a:pt x="8440674" y="3750182"/>
                </a:cubicBezTo>
                <a:lnTo>
                  <a:pt x="8440801" y="3750437"/>
                </a:lnTo>
                <a:cubicBezTo>
                  <a:pt x="8472297" y="3786251"/>
                  <a:pt x="8443468" y="3820794"/>
                  <a:pt x="8441944" y="3822446"/>
                </a:cubicBezTo>
                <a:cubicBezTo>
                  <a:pt x="7886065" y="4565904"/>
                  <a:pt x="7359778" y="5114163"/>
                  <a:pt x="6313932" y="5715635"/>
                </a:cubicBezTo>
                <a:lnTo>
                  <a:pt x="6310757" y="5717539"/>
                </a:lnTo>
                <a:lnTo>
                  <a:pt x="6310884" y="5721222"/>
                </a:lnTo>
                <a:cubicBezTo>
                  <a:pt x="6321552" y="6119367"/>
                  <a:pt x="6301867" y="6496811"/>
                  <a:pt x="6251194" y="6857999"/>
                </a:cubicBezTo>
                <a:lnTo>
                  <a:pt x="6263894" y="6857999"/>
                </a:lnTo>
                <a:cubicBezTo>
                  <a:pt x="6314440" y="6497700"/>
                  <a:pt x="6333998" y="6121526"/>
                  <a:pt x="6323711" y="5724651"/>
                </a:cubicBezTo>
                <a:cubicBezTo>
                  <a:pt x="7369048" y="5122799"/>
                  <a:pt x="7895972" y="4574031"/>
                  <a:pt x="8451977" y="3830446"/>
                </a:cubicBezTo>
                <a:cubicBezTo>
                  <a:pt x="8452104" y="3829939"/>
                  <a:pt x="8489061" y="3786251"/>
                  <a:pt x="8450326" y="3742055"/>
                </a:cubicBezTo>
                <a:close/>
                <a:moveTo>
                  <a:pt x="5913755" y="5866129"/>
                </a:moveTo>
                <a:lnTo>
                  <a:pt x="5906135" y="5868669"/>
                </a:lnTo>
                <a:cubicBezTo>
                  <a:pt x="4777486" y="6239636"/>
                  <a:pt x="3590417" y="6244970"/>
                  <a:pt x="2170811" y="5886322"/>
                </a:cubicBezTo>
                <a:lnTo>
                  <a:pt x="2168017" y="5885688"/>
                </a:lnTo>
                <a:lnTo>
                  <a:pt x="2165604" y="5887338"/>
                </a:lnTo>
                <a:cubicBezTo>
                  <a:pt x="1489710" y="6359778"/>
                  <a:pt x="765556" y="6683374"/>
                  <a:pt x="0" y="6857999"/>
                </a:cubicBezTo>
                <a:lnTo>
                  <a:pt x="53594" y="6857999"/>
                </a:lnTo>
                <a:cubicBezTo>
                  <a:pt x="800989" y="6680580"/>
                  <a:pt x="1508887" y="6361556"/>
                  <a:pt x="2170557" y="5899276"/>
                </a:cubicBezTo>
                <a:cubicBezTo>
                  <a:pt x="3588258" y="6257162"/>
                  <a:pt x="4774438" y="6251955"/>
                  <a:pt x="5902579" y="5883274"/>
                </a:cubicBezTo>
                <a:cubicBezTo>
                  <a:pt x="5934583" y="6216141"/>
                  <a:pt x="5937631" y="6540499"/>
                  <a:pt x="5918200" y="6857999"/>
                </a:cubicBezTo>
                <a:lnTo>
                  <a:pt x="5930900" y="6857999"/>
                </a:lnTo>
                <a:cubicBezTo>
                  <a:pt x="5950458" y="6537705"/>
                  <a:pt x="5947156" y="6210172"/>
                  <a:pt x="5914517" y="5874130"/>
                </a:cubicBezTo>
                <a:lnTo>
                  <a:pt x="5913755" y="5866129"/>
                </a:lnTo>
                <a:close/>
                <a:moveTo>
                  <a:pt x="4274820" y="5726049"/>
                </a:moveTo>
                <a:cubicBezTo>
                  <a:pt x="4810125" y="5726049"/>
                  <a:pt x="5324348" y="5645023"/>
                  <a:pt x="5846572" y="5478272"/>
                </a:cubicBezTo>
                <a:lnTo>
                  <a:pt x="5856986" y="5472938"/>
                </a:lnTo>
                <a:lnTo>
                  <a:pt x="5854573" y="5463286"/>
                </a:lnTo>
                <a:cubicBezTo>
                  <a:pt x="5617083" y="4296282"/>
                  <a:pt x="5015992" y="3283077"/>
                  <a:pt x="4115943" y="2533269"/>
                </a:cubicBezTo>
                <a:lnTo>
                  <a:pt x="4098417" y="2520696"/>
                </a:lnTo>
                <a:lnTo>
                  <a:pt x="4095750" y="2541016"/>
                </a:lnTo>
                <a:cubicBezTo>
                  <a:pt x="3878834" y="3693160"/>
                  <a:pt x="3378581" y="4673853"/>
                  <a:pt x="2608453" y="5456808"/>
                </a:cubicBezTo>
                <a:lnTo>
                  <a:pt x="2592832" y="5478272"/>
                </a:lnTo>
                <a:lnTo>
                  <a:pt x="2601722" y="5480684"/>
                </a:lnTo>
                <a:cubicBezTo>
                  <a:pt x="3200146" y="5645785"/>
                  <a:pt x="3747389" y="5726049"/>
                  <a:pt x="4274820" y="5726049"/>
                </a:cubicBezTo>
                <a:close/>
                <a:moveTo>
                  <a:pt x="2618232" y="5465064"/>
                </a:moveTo>
                <a:cubicBezTo>
                  <a:pt x="3389503" y="4681093"/>
                  <a:pt x="3890772" y="3698113"/>
                  <a:pt x="4108323" y="2543302"/>
                </a:cubicBezTo>
                <a:cubicBezTo>
                  <a:pt x="5005578" y="3291078"/>
                  <a:pt x="5605272" y="4301616"/>
                  <a:pt x="5842127" y="5465953"/>
                </a:cubicBezTo>
                <a:lnTo>
                  <a:pt x="5842254" y="5466206"/>
                </a:lnTo>
                <a:lnTo>
                  <a:pt x="5842000" y="5466333"/>
                </a:lnTo>
                <a:cubicBezTo>
                  <a:pt x="5321173" y="5632577"/>
                  <a:pt x="4808601" y="5713348"/>
                  <a:pt x="4274693" y="5713348"/>
                </a:cubicBezTo>
                <a:cubicBezTo>
                  <a:pt x="3750818" y="5713348"/>
                  <a:pt x="3207512" y="5633973"/>
                  <a:pt x="2613914" y="5470905"/>
                </a:cubicBezTo>
                <a:lnTo>
                  <a:pt x="2618232" y="5465064"/>
                </a:lnTo>
                <a:close/>
              </a:path>
            </a:pathLst>
          </a:custGeom>
          <a:solidFill>
            <a:schemeClr val="tx1">
              <a:lumMod val="75000"/>
              <a:alpha val="84456"/>
            </a:schemeClr>
          </a:solidFill>
          <a:ln w="127000" cap="flat">
            <a:noFill/>
            <a:prstDash val="solid"/>
            <a:miter/>
          </a:ln>
        </p:spPr>
        <p:txBody>
          <a:bodyPr rtlCol="0" anchor="ctr"/>
          <a:lstStyle/>
          <a:p>
            <a:endParaRPr lang="en-SI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2638B2F-89E8-C122-6AC0-DA3E1C2A0182}"/>
              </a:ext>
            </a:extLst>
          </p:cNvPr>
          <p:cNvSpPr/>
          <p:nvPr/>
        </p:nvSpPr>
        <p:spPr>
          <a:xfrm>
            <a:off x="0" y="0"/>
            <a:ext cx="4997865" cy="6851013"/>
          </a:xfrm>
          <a:custGeom>
            <a:avLst/>
            <a:gdLst>
              <a:gd name="connsiteX0" fmla="*/ 0 w 4997865"/>
              <a:gd name="connsiteY0" fmla="*/ 6851014 h 6851013"/>
              <a:gd name="connsiteX1" fmla="*/ 1453128 w 4997865"/>
              <a:gd name="connsiteY1" fmla="*/ 6509258 h 6851013"/>
              <a:gd name="connsiteX2" fmla="*/ 2417461 w 4997865"/>
              <a:gd name="connsiteY2" fmla="*/ 6037833 h 6851013"/>
              <a:gd name="connsiteX3" fmla="*/ 2952720 w 4997865"/>
              <a:gd name="connsiteY3" fmla="*/ 5652515 h 6851013"/>
              <a:gd name="connsiteX4" fmla="*/ 3552408 w 4997865"/>
              <a:gd name="connsiteY4" fmla="*/ 5111114 h 6851013"/>
              <a:gd name="connsiteX5" fmla="*/ 4337701 w 4997865"/>
              <a:gd name="connsiteY5" fmla="*/ 4009136 h 6851013"/>
              <a:gd name="connsiteX6" fmla="*/ 4496173 w 4997865"/>
              <a:gd name="connsiteY6" fmla="*/ 3683127 h 6851013"/>
              <a:gd name="connsiteX7" fmla="*/ 4579683 w 4997865"/>
              <a:gd name="connsiteY7" fmla="*/ 3494405 h 6851013"/>
              <a:gd name="connsiteX8" fmla="*/ 4678929 w 4997865"/>
              <a:gd name="connsiteY8" fmla="*/ 3229864 h 6851013"/>
              <a:gd name="connsiteX9" fmla="*/ 4809770 w 4997865"/>
              <a:gd name="connsiteY9" fmla="*/ 2806446 h 6851013"/>
              <a:gd name="connsiteX10" fmla="*/ 4954116 w 4997865"/>
              <a:gd name="connsiteY10" fmla="*/ 2131822 h 6851013"/>
              <a:gd name="connsiteX11" fmla="*/ 4997854 w 4997865"/>
              <a:gd name="connsiteY11" fmla="*/ 1431163 h 6851013"/>
              <a:gd name="connsiteX12" fmla="*/ 4996615 w 4997865"/>
              <a:gd name="connsiteY12" fmla="*/ 1333500 h 6851013"/>
              <a:gd name="connsiteX13" fmla="*/ 4835666 w 4997865"/>
              <a:gd name="connsiteY13" fmla="*/ 146939 h 6851013"/>
              <a:gd name="connsiteX14" fmla="*/ 4795769 w 4997865"/>
              <a:gd name="connsiteY14" fmla="*/ 0 h 6851013"/>
              <a:gd name="connsiteX15" fmla="*/ 0 w 4997865"/>
              <a:gd name="connsiteY15" fmla="*/ 0 h 6851013"/>
              <a:gd name="connsiteX16" fmla="*/ 0 w 4997865"/>
              <a:gd name="connsiteY16" fmla="*/ 6851014 h 685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7865" h="6851013">
                <a:moveTo>
                  <a:pt x="0" y="6851014"/>
                </a:moveTo>
                <a:cubicBezTo>
                  <a:pt x="508372" y="6799071"/>
                  <a:pt x="995928" y="6681723"/>
                  <a:pt x="1453128" y="6509258"/>
                </a:cubicBezTo>
                <a:cubicBezTo>
                  <a:pt x="1792497" y="6381241"/>
                  <a:pt x="2115263" y="6225412"/>
                  <a:pt x="2417461" y="6037833"/>
                </a:cubicBezTo>
                <a:cubicBezTo>
                  <a:pt x="2607775" y="5919723"/>
                  <a:pt x="2779256" y="5791707"/>
                  <a:pt x="2952720" y="5652515"/>
                </a:cubicBezTo>
                <a:cubicBezTo>
                  <a:pt x="3161495" y="5484875"/>
                  <a:pt x="3370395" y="5306314"/>
                  <a:pt x="3552408" y="5111114"/>
                </a:cubicBezTo>
                <a:cubicBezTo>
                  <a:pt x="3861421" y="4779644"/>
                  <a:pt x="4122979" y="4413885"/>
                  <a:pt x="4337701" y="4009136"/>
                </a:cubicBezTo>
                <a:cubicBezTo>
                  <a:pt x="4394449" y="3902202"/>
                  <a:pt x="4445249" y="3793744"/>
                  <a:pt x="4496173" y="3683127"/>
                </a:cubicBezTo>
                <a:cubicBezTo>
                  <a:pt x="4524794" y="3620897"/>
                  <a:pt x="4550442" y="3564128"/>
                  <a:pt x="4579683" y="3494405"/>
                </a:cubicBezTo>
                <a:cubicBezTo>
                  <a:pt x="4615739" y="3408172"/>
                  <a:pt x="4648573" y="3319018"/>
                  <a:pt x="4678929" y="3229864"/>
                </a:cubicBezTo>
                <a:cubicBezTo>
                  <a:pt x="4726012" y="3091053"/>
                  <a:pt x="4771360" y="2949702"/>
                  <a:pt x="4809770" y="2806446"/>
                </a:cubicBezTo>
                <a:cubicBezTo>
                  <a:pt x="4868872" y="2586355"/>
                  <a:pt x="4920539" y="2361311"/>
                  <a:pt x="4954116" y="2131822"/>
                </a:cubicBezTo>
                <a:cubicBezTo>
                  <a:pt x="4987694" y="1902333"/>
                  <a:pt x="4996987" y="1668907"/>
                  <a:pt x="4997854" y="1431163"/>
                </a:cubicBezTo>
                <a:cubicBezTo>
                  <a:pt x="4997978" y="1398651"/>
                  <a:pt x="4997111" y="1365885"/>
                  <a:pt x="4996615" y="1333500"/>
                </a:cubicBezTo>
                <a:cubicBezTo>
                  <a:pt x="4990544" y="926846"/>
                  <a:pt x="4930575" y="529590"/>
                  <a:pt x="4835666" y="146939"/>
                </a:cubicBezTo>
                <a:cubicBezTo>
                  <a:pt x="4823276" y="97536"/>
                  <a:pt x="4809399" y="48895"/>
                  <a:pt x="4795769" y="0"/>
                </a:cubicBezTo>
                <a:lnTo>
                  <a:pt x="0" y="0"/>
                </a:lnTo>
                <a:lnTo>
                  <a:pt x="0" y="6851014"/>
                </a:lnTo>
                <a:close/>
              </a:path>
            </a:pathLst>
          </a:custGeom>
          <a:solidFill>
            <a:srgbClr val="E65A00"/>
          </a:solidFill>
          <a:ln w="123825" cap="flat">
            <a:noFill/>
            <a:prstDash val="solid"/>
            <a:miter/>
          </a:ln>
          <a:effectLst>
            <a:outerShdw blurRad="439271" dist="38100" dir="2700000" algn="tl" rotWithShape="0">
              <a:prstClr val="black">
                <a:alpha val="26049"/>
              </a:prstClr>
            </a:outerShdw>
          </a:effectLst>
        </p:spPr>
        <p:txBody>
          <a:bodyPr rtlCol="0" anchor="ctr"/>
          <a:lstStyle/>
          <a:p>
            <a:endParaRPr lang="en-SI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A3170EF-D61D-C5F1-9B61-6DCCAA9E8CB7}"/>
              </a:ext>
            </a:extLst>
          </p:cNvPr>
          <p:cNvSpPr/>
          <p:nvPr/>
        </p:nvSpPr>
        <p:spPr>
          <a:xfrm>
            <a:off x="0" y="1130421"/>
            <a:ext cx="4991782" cy="4544953"/>
          </a:xfrm>
          <a:custGeom>
            <a:avLst/>
            <a:gdLst>
              <a:gd name="connsiteX0" fmla="*/ 741928 w 4991782"/>
              <a:gd name="connsiteY0" fmla="*/ 2559690 h 4544953"/>
              <a:gd name="connsiteX1" fmla="*/ 0 w 4991782"/>
              <a:gd name="connsiteY1" fmla="*/ 771911 h 4544953"/>
              <a:gd name="connsiteX2" fmla="*/ 0 w 4991782"/>
              <a:gd name="connsiteY2" fmla="*/ 823854 h 4544953"/>
              <a:gd name="connsiteX3" fmla="*/ 731644 w 4991782"/>
              <a:gd name="connsiteY3" fmla="*/ 2566675 h 4544953"/>
              <a:gd name="connsiteX4" fmla="*/ 2915549 w 4991782"/>
              <a:gd name="connsiteY4" fmla="*/ 4540128 h 4544953"/>
              <a:gd name="connsiteX5" fmla="*/ 2923974 w 4991782"/>
              <a:gd name="connsiteY5" fmla="*/ 4544954 h 4544953"/>
              <a:gd name="connsiteX6" fmla="*/ 2933887 w 4991782"/>
              <a:gd name="connsiteY6" fmla="*/ 4536064 h 4544953"/>
              <a:gd name="connsiteX7" fmla="*/ 741928 w 4991782"/>
              <a:gd name="connsiteY7" fmla="*/ 2559690 h 4544953"/>
              <a:gd name="connsiteX8" fmla="*/ 4965515 w 4991782"/>
              <a:gd name="connsiteY8" fmla="*/ 567314 h 4544953"/>
              <a:gd name="connsiteX9" fmla="*/ 1399974 w 4991782"/>
              <a:gd name="connsiteY9" fmla="*/ 87127 h 4544953"/>
              <a:gd name="connsiteX10" fmla="*/ 1353015 w 4991782"/>
              <a:gd name="connsiteY10" fmla="*/ 153675 h 4544953"/>
              <a:gd name="connsiteX11" fmla="*/ 1412612 w 4991782"/>
              <a:gd name="connsiteY11" fmla="*/ 205999 h 4544953"/>
              <a:gd name="connsiteX12" fmla="*/ 1415462 w 4991782"/>
              <a:gd name="connsiteY12" fmla="*/ 205999 h 4544953"/>
              <a:gd name="connsiteX13" fmla="*/ 4934416 w 4991782"/>
              <a:gd name="connsiteY13" fmla="*/ 1121796 h 4544953"/>
              <a:gd name="connsiteX14" fmla="*/ 4941602 w 4991782"/>
              <a:gd name="connsiteY14" fmla="*/ 1119510 h 4544953"/>
              <a:gd name="connsiteX15" fmla="*/ 4942841 w 4991782"/>
              <a:gd name="connsiteY15" fmla="*/ 1112398 h 4544953"/>
              <a:gd name="connsiteX16" fmla="*/ 1414842 w 4991782"/>
              <a:gd name="connsiteY16" fmla="*/ 193299 h 4544953"/>
              <a:gd name="connsiteX17" fmla="*/ 1365157 w 4991782"/>
              <a:gd name="connsiteY17" fmla="*/ 152024 h 4544953"/>
              <a:gd name="connsiteX18" fmla="*/ 1402080 w 4991782"/>
              <a:gd name="connsiteY18" fmla="*/ 99573 h 4544953"/>
              <a:gd name="connsiteX19" fmla="*/ 4960188 w 4991782"/>
              <a:gd name="connsiteY19" fmla="*/ 578871 h 4544953"/>
              <a:gd name="connsiteX20" fmla="*/ 4991039 w 4991782"/>
              <a:gd name="connsiteY20" fmla="*/ 596270 h 4544953"/>
              <a:gd name="connsiteX21" fmla="*/ 4991782 w 4991782"/>
              <a:gd name="connsiteY21" fmla="*/ 580522 h 4544953"/>
              <a:gd name="connsiteX22" fmla="*/ 4965515 w 4991782"/>
              <a:gd name="connsiteY22" fmla="*/ 567314 h 4544953"/>
              <a:gd name="connsiteX23" fmla="*/ 997291 w 4991782"/>
              <a:gd name="connsiteY23" fmla="*/ 2372873 h 4544953"/>
              <a:gd name="connsiteX24" fmla="*/ 0 w 4991782"/>
              <a:gd name="connsiteY24" fmla="*/ 133482 h 4544953"/>
              <a:gd name="connsiteX25" fmla="*/ 0 w 4991782"/>
              <a:gd name="connsiteY25" fmla="*/ 198887 h 4544953"/>
              <a:gd name="connsiteX26" fmla="*/ 987503 w 4991782"/>
              <a:gd name="connsiteY26" fmla="*/ 2380747 h 4544953"/>
              <a:gd name="connsiteX27" fmla="*/ 3371138 w 4991782"/>
              <a:gd name="connsiteY27" fmla="*/ 4160652 h 4544953"/>
              <a:gd name="connsiteX28" fmla="*/ 3381051 w 4991782"/>
              <a:gd name="connsiteY28" fmla="*/ 4151254 h 4544953"/>
              <a:gd name="connsiteX29" fmla="*/ 997291 w 4991782"/>
              <a:gd name="connsiteY29" fmla="*/ 2372873 h 45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91782" h="4544953">
                <a:moveTo>
                  <a:pt x="741928" y="2559690"/>
                </a:moveTo>
                <a:cubicBezTo>
                  <a:pt x="401196" y="2027179"/>
                  <a:pt x="154135" y="1427485"/>
                  <a:pt x="0" y="771911"/>
                </a:cubicBezTo>
                <a:lnTo>
                  <a:pt x="0" y="823854"/>
                </a:lnTo>
                <a:cubicBezTo>
                  <a:pt x="155250" y="1461775"/>
                  <a:pt x="398594" y="2046229"/>
                  <a:pt x="731644" y="2566675"/>
                </a:cubicBezTo>
                <a:cubicBezTo>
                  <a:pt x="1249432" y="3375665"/>
                  <a:pt x="1984298" y="4039367"/>
                  <a:pt x="2915549" y="4540128"/>
                </a:cubicBezTo>
                <a:lnTo>
                  <a:pt x="2923974" y="4544954"/>
                </a:lnTo>
                <a:lnTo>
                  <a:pt x="2933887" y="4536064"/>
                </a:lnTo>
                <a:cubicBezTo>
                  <a:pt x="1996564" y="4035176"/>
                  <a:pt x="1261699" y="3371728"/>
                  <a:pt x="741928" y="2559690"/>
                </a:cubicBezTo>
                <a:close/>
                <a:moveTo>
                  <a:pt x="4965515" y="567314"/>
                </a:moveTo>
                <a:cubicBezTo>
                  <a:pt x="3776795" y="29215"/>
                  <a:pt x="2708012" y="-114549"/>
                  <a:pt x="1399974" y="87127"/>
                </a:cubicBezTo>
                <a:cubicBezTo>
                  <a:pt x="1362927" y="95890"/>
                  <a:pt x="1349670" y="127767"/>
                  <a:pt x="1353015" y="153675"/>
                </a:cubicBezTo>
                <a:cubicBezTo>
                  <a:pt x="1356236" y="179202"/>
                  <a:pt x="1376309" y="205999"/>
                  <a:pt x="1412612" y="205999"/>
                </a:cubicBezTo>
                <a:cubicBezTo>
                  <a:pt x="1413603" y="205999"/>
                  <a:pt x="1414471" y="205999"/>
                  <a:pt x="1415462" y="205999"/>
                </a:cubicBezTo>
                <a:cubicBezTo>
                  <a:pt x="2767114" y="134879"/>
                  <a:pt x="3950506" y="442600"/>
                  <a:pt x="4934416" y="1121796"/>
                </a:cubicBezTo>
                <a:lnTo>
                  <a:pt x="4941602" y="1119510"/>
                </a:lnTo>
                <a:cubicBezTo>
                  <a:pt x="4941974" y="1117097"/>
                  <a:pt x="4942469" y="1114811"/>
                  <a:pt x="4942841" y="1112398"/>
                </a:cubicBezTo>
                <a:cubicBezTo>
                  <a:pt x="3956206" y="430789"/>
                  <a:pt x="2769220" y="122179"/>
                  <a:pt x="1414842" y="193299"/>
                </a:cubicBezTo>
                <a:cubicBezTo>
                  <a:pt x="1384982" y="194569"/>
                  <a:pt x="1368007" y="173360"/>
                  <a:pt x="1365157" y="152024"/>
                </a:cubicBezTo>
                <a:cubicBezTo>
                  <a:pt x="1362432" y="130942"/>
                  <a:pt x="1372963" y="106558"/>
                  <a:pt x="1402080" y="99573"/>
                </a:cubicBezTo>
                <a:cubicBezTo>
                  <a:pt x="2707021" y="-101595"/>
                  <a:pt x="3773698" y="42042"/>
                  <a:pt x="4960188" y="578871"/>
                </a:cubicBezTo>
                <a:lnTo>
                  <a:pt x="4991039" y="596270"/>
                </a:lnTo>
                <a:lnTo>
                  <a:pt x="4991782" y="580522"/>
                </a:lnTo>
                <a:lnTo>
                  <a:pt x="4965515" y="567314"/>
                </a:lnTo>
                <a:close/>
                <a:moveTo>
                  <a:pt x="997291" y="2372873"/>
                </a:moveTo>
                <a:cubicBezTo>
                  <a:pt x="504035" y="1716410"/>
                  <a:pt x="163180" y="946028"/>
                  <a:pt x="0" y="133482"/>
                </a:cubicBezTo>
                <a:lnTo>
                  <a:pt x="0" y="198887"/>
                </a:lnTo>
                <a:cubicBezTo>
                  <a:pt x="168136" y="989716"/>
                  <a:pt x="505646" y="1739397"/>
                  <a:pt x="987503" y="2380747"/>
                </a:cubicBezTo>
                <a:cubicBezTo>
                  <a:pt x="1598837" y="3194436"/>
                  <a:pt x="2400982" y="3793114"/>
                  <a:pt x="3371138" y="4160652"/>
                </a:cubicBezTo>
                <a:cubicBezTo>
                  <a:pt x="3374360" y="4157477"/>
                  <a:pt x="3377829" y="4154429"/>
                  <a:pt x="3381051" y="4151254"/>
                </a:cubicBezTo>
                <a:cubicBezTo>
                  <a:pt x="2410399" y="3784605"/>
                  <a:pt x="1608378" y="3186435"/>
                  <a:pt x="997291" y="2372873"/>
                </a:cubicBezTo>
                <a:close/>
              </a:path>
            </a:pathLst>
          </a:custGeom>
          <a:solidFill>
            <a:srgbClr val="FF6C00"/>
          </a:solidFill>
          <a:ln w="123825" cap="flat">
            <a:noFill/>
            <a:prstDash val="solid"/>
            <a:miter/>
          </a:ln>
        </p:spPr>
        <p:txBody>
          <a:bodyPr rtlCol="0" anchor="ctr"/>
          <a:lstStyle/>
          <a:p>
            <a:endParaRPr lang="en-SI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7146348-B432-5B61-1106-C7155D0DB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189" y="5581265"/>
            <a:ext cx="6043810" cy="872836"/>
          </a:xfrm>
        </p:spPr>
        <p:txBody>
          <a:bodyPr lIns="72000" tIns="0" rIns="72000" bIns="0">
            <a:normAutofit/>
          </a:bodyPr>
          <a:lstStyle>
            <a:lvl1pPr marL="0" indent="0" algn="l">
              <a:buNone/>
              <a:defRPr sz="1600" spc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520732-9619-102C-BFB5-FFEB5F2DC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717" y="1688942"/>
            <a:ext cx="2294812" cy="105914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99E883B-6DE6-02D7-EB2A-15A75013A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189" y="2959330"/>
            <a:ext cx="6043810" cy="2410691"/>
          </a:xfrm>
        </p:spPr>
        <p:txBody>
          <a:bodyPr wrap="square" lIns="72000" tIns="0" rIns="72000" bIns="0" anchor="b" anchorCtr="0">
            <a:noAutofit/>
          </a:bodyPr>
          <a:lstStyle>
            <a:lvl1pPr marL="0" indent="0" algn="l">
              <a:lnSpc>
                <a:spcPts val="3960"/>
              </a:lnSpc>
              <a:buClr>
                <a:srgbClr val="E65A00"/>
              </a:buClr>
              <a:buFontTx/>
              <a:buNone/>
              <a:defRPr sz="3800" b="1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76E43-A18D-B81B-F285-B5A9A0AECB66}"/>
              </a:ext>
            </a:extLst>
          </p:cNvPr>
          <p:cNvSpPr txBox="1"/>
          <p:nvPr userDrawn="1"/>
        </p:nvSpPr>
        <p:spPr>
          <a:xfrm>
            <a:off x="5328458" y="7880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A895D8-1BD8-D6AC-A255-9F0E5E894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387" y="1688943"/>
            <a:ext cx="6043612" cy="973320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spc="5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CE6C98-FA39-F71D-956E-B1418E9C1D5B}"/>
              </a:ext>
            </a:extLst>
          </p:cNvPr>
          <p:cNvCxnSpPr/>
          <p:nvPr userDrawn="1"/>
        </p:nvCxnSpPr>
        <p:spPr>
          <a:xfrm>
            <a:off x="5513189" y="2818014"/>
            <a:ext cx="60438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28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1" y="407693"/>
            <a:ext cx="6257870" cy="2105394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DD430C8-F9F1-CC2F-3862-17B384A11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1AD7D8-4326-BEBB-7FFA-78A896A3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6" y="752958"/>
            <a:ext cx="4969935" cy="1566348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rgbClr val="E65A00"/>
              </a:buClr>
              <a:buFontTx/>
              <a:buNone/>
              <a:defRPr sz="26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9FC4A-B6F8-3E1F-814E-74B76D133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790333"/>
            <a:ext cx="4969935" cy="359161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E70394-EE21-67CA-2F60-BA96EA57B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7871" y="2790825"/>
            <a:ext cx="4969934" cy="3591120"/>
          </a:xfrm>
        </p:spPr>
        <p:txBody>
          <a:bodyPr>
            <a:normAutofit/>
          </a:bodyPr>
          <a:lstStyle>
            <a:lvl1pPr marL="342900" indent="-342900">
              <a:buClr>
                <a:srgbClr val="E65A00"/>
              </a:buClr>
              <a:buSzPct val="120000"/>
              <a:buFont typeface=".Hiragino Kaku Gothic Interface W3"/>
              <a:buChar char="▪"/>
              <a:defRPr sz="1600"/>
            </a:lvl1pPr>
            <a:lvl2pPr marL="742950" indent="-285750">
              <a:buClr>
                <a:srgbClr val="E65A00"/>
              </a:buClr>
              <a:buSzPct val="120000"/>
              <a:buFont typeface="System Font Regular"/>
              <a:buChar char="‣"/>
              <a:defRPr sz="1600"/>
            </a:lvl2pPr>
            <a:lvl3pPr marL="1143000" indent="-228600">
              <a:buClr>
                <a:srgbClr val="E65A00"/>
              </a:buClr>
              <a:buSzPct val="80000"/>
              <a:buFont typeface="System Font Regular"/>
              <a:buChar char="→"/>
              <a:defRPr sz="1600"/>
            </a:lvl3pPr>
            <a:lvl4pPr>
              <a:buClr>
                <a:srgbClr val="E65A00"/>
              </a:buClr>
              <a:defRPr sz="1600"/>
            </a:lvl4pPr>
            <a:lvl5pPr>
              <a:buClr>
                <a:srgbClr val="E65A00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55F731F-AC8B-2E46-FF17-8D1F5B7CF0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57870" y="407694"/>
            <a:ext cx="4969934" cy="2105394"/>
          </a:xfr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SI" dirty="0"/>
              <a:t>Click icone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81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8810BD-7B0C-CA8C-E161-AE7F11779B56}"/>
              </a:ext>
            </a:extLst>
          </p:cNvPr>
          <p:cNvSpPr/>
          <p:nvPr userDrawn="1"/>
        </p:nvSpPr>
        <p:spPr>
          <a:xfrm>
            <a:off x="5092784" y="-54501"/>
            <a:ext cx="7151698" cy="6988196"/>
          </a:xfrm>
          <a:custGeom>
            <a:avLst/>
            <a:gdLst>
              <a:gd name="connsiteX0" fmla="*/ 0 w 7099216"/>
              <a:gd name="connsiteY0" fmla="*/ 0 h 6909473"/>
              <a:gd name="connsiteX1" fmla="*/ 7099216 w 7099216"/>
              <a:gd name="connsiteY1" fmla="*/ 0 h 6909473"/>
              <a:gd name="connsiteX2" fmla="*/ 7099216 w 7099216"/>
              <a:gd name="connsiteY2" fmla="*/ 6909473 h 6909473"/>
              <a:gd name="connsiteX3" fmla="*/ 0 w 7099216"/>
              <a:gd name="connsiteY3" fmla="*/ 6909473 h 6909473"/>
              <a:gd name="connsiteX4" fmla="*/ 0 w 7099216"/>
              <a:gd name="connsiteY4" fmla="*/ 0 h 6909473"/>
              <a:gd name="connsiteX0" fmla="*/ 1071846 w 7099216"/>
              <a:gd name="connsiteY0" fmla="*/ 0 h 6915529"/>
              <a:gd name="connsiteX1" fmla="*/ 7099216 w 7099216"/>
              <a:gd name="connsiteY1" fmla="*/ 6056 h 6915529"/>
              <a:gd name="connsiteX2" fmla="*/ 7099216 w 7099216"/>
              <a:gd name="connsiteY2" fmla="*/ 6915529 h 6915529"/>
              <a:gd name="connsiteX3" fmla="*/ 0 w 7099216"/>
              <a:gd name="connsiteY3" fmla="*/ 6915529 h 6915529"/>
              <a:gd name="connsiteX4" fmla="*/ 1071846 w 7099216"/>
              <a:gd name="connsiteY4" fmla="*/ 0 h 6915529"/>
              <a:gd name="connsiteX0" fmla="*/ 1011290 w 7099216"/>
              <a:gd name="connsiteY0" fmla="*/ 0 h 6915529"/>
              <a:gd name="connsiteX1" fmla="*/ 7099216 w 7099216"/>
              <a:gd name="connsiteY1" fmla="*/ 6056 h 6915529"/>
              <a:gd name="connsiteX2" fmla="*/ 7099216 w 7099216"/>
              <a:gd name="connsiteY2" fmla="*/ 6915529 h 6915529"/>
              <a:gd name="connsiteX3" fmla="*/ 0 w 7099216"/>
              <a:gd name="connsiteY3" fmla="*/ 6915529 h 6915529"/>
              <a:gd name="connsiteX4" fmla="*/ 1011290 w 7099216"/>
              <a:gd name="connsiteY4" fmla="*/ 0 h 691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9216" h="6915529">
                <a:moveTo>
                  <a:pt x="1011290" y="0"/>
                </a:moveTo>
                <a:lnTo>
                  <a:pt x="7099216" y="6056"/>
                </a:lnTo>
                <a:lnTo>
                  <a:pt x="7099216" y="6915529"/>
                </a:lnTo>
                <a:lnTo>
                  <a:pt x="0" y="6915529"/>
                </a:lnTo>
                <a:lnTo>
                  <a:pt x="1011290" y="0"/>
                </a:lnTo>
                <a:close/>
              </a:path>
            </a:pathLst>
          </a:cu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1AD7D8-4326-BEBB-7FFA-78A896A3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7" y="970959"/>
            <a:ext cx="3737335" cy="3140813"/>
          </a:xfrm>
          <a:solidFill>
            <a:schemeClr val="bg1"/>
          </a:solidFill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rgbClr val="E65A00"/>
              </a:buClr>
              <a:buFontTx/>
              <a:buNone/>
              <a:defRPr sz="2800" b="0" spc="0" baseline="0">
                <a:solidFill>
                  <a:srgbClr val="E65A0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9FC4A-B6F8-3E1F-814E-74B76D133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4299497"/>
            <a:ext cx="3737335" cy="2082449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E70394-EE21-67CA-2F60-BA96EA57B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63" y="979072"/>
            <a:ext cx="4026993" cy="5402873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20000"/>
              <a:buFont typeface=".Hiragino Kaku Gothic Interface W3"/>
              <a:buChar char="▪"/>
              <a:defRPr sz="16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SzPct val="120000"/>
              <a:buFont typeface="System Font Regular"/>
              <a:buChar char="‣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SzPct val="80000"/>
              <a:buFont typeface="System Font Regular"/>
              <a:buChar char="→"/>
              <a:defRPr sz="1600">
                <a:solidFill>
                  <a:schemeClr val="bg1"/>
                </a:solidFill>
              </a:defRPr>
            </a:lvl3pPr>
            <a:lvl4pPr marL="16573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rgbClr val="E65A00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CF3AA2-7C33-3C97-D175-B7EB9DA66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9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60A7B4E-9EAD-B74B-A88D-8FB8E2E32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3386" y="2629958"/>
            <a:ext cx="3992283" cy="4051869"/>
          </a:xfrm>
          <a:prstGeom prst="rect">
            <a:avLst/>
          </a:prstGeom>
          <a:effectLst>
            <a:outerShdw blurRad="197451" dist="25400" dir="2700000" algn="tl" rotWithShape="0">
              <a:prstClr val="black">
                <a:alpha val="9203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B8DD092-E8E1-29A4-1C3E-633B3EA0C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965210"/>
            <a:ext cx="6646335" cy="2057390"/>
          </a:xfrm>
        </p:spPr>
        <p:txBody>
          <a:bodyPr wrap="square" lIns="72000" tIns="0" rIns="72000" bIns="0" anchor="b" anchorCtr="0">
            <a:noAutofit/>
          </a:bodyPr>
          <a:lstStyle>
            <a:lvl1pPr marL="0" indent="0" algn="l">
              <a:lnSpc>
                <a:spcPts val="4020"/>
              </a:lnSpc>
              <a:buClr>
                <a:srgbClr val="E65A00"/>
              </a:buClr>
              <a:buFontTx/>
              <a:buNone/>
              <a:defRPr sz="3600" b="1" spc="-100" baseline="0">
                <a:solidFill>
                  <a:srgbClr val="E65A00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51B972-4733-BFC2-54BB-66542E6EE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8" y="3280268"/>
            <a:ext cx="6646335" cy="2057390"/>
          </a:xfrm>
        </p:spPr>
        <p:txBody>
          <a:bodyPr lIns="72000" tIns="0" rIns="72000" b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EC08C8-15C4-B8A1-6583-B8F4DC33A42A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435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8585FD1-62F7-FA69-9AD0-DB5DD2391C30}"/>
              </a:ext>
            </a:extLst>
          </p:cNvPr>
          <p:cNvSpPr/>
          <p:nvPr userDrawn="1"/>
        </p:nvSpPr>
        <p:spPr>
          <a:xfrm>
            <a:off x="5494868" y="1"/>
            <a:ext cx="6697132" cy="685799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8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0">
            <a:noAutofit/>
          </a:bodyPr>
          <a:lstStyle/>
          <a:p>
            <a:pPr algn="ctr"/>
            <a:endParaRPr lang="en-SI" dirty="0">
              <a:gradFill>
                <a:gsLst>
                  <a:gs pos="0">
                    <a:srgbClr val="E65A00"/>
                  </a:gs>
                  <a:gs pos="100000">
                    <a:srgbClr val="B04F00"/>
                  </a:gs>
                </a:gsLst>
                <a:lin ang="2700000" scaled="1"/>
              </a:gradFill>
              <a:effectLst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3E5E855-C88E-D5DF-2817-2FBA92CF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3386" y="2629958"/>
            <a:ext cx="3992283" cy="4051869"/>
          </a:xfrm>
          <a:prstGeom prst="rect">
            <a:avLst/>
          </a:prstGeom>
          <a:effectLst/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0E7B04-873C-0084-28E3-6AA25AF84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94868" cy="6857999"/>
          </a:xfr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SI" dirty="0"/>
              <a:t>Click icone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BFFBCA-2E24-1191-9355-FE33CAC63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4128" y="1719056"/>
            <a:ext cx="5334002" cy="2815237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ts val="4160"/>
              </a:lnSpc>
              <a:buClr>
                <a:srgbClr val="E65A00"/>
              </a:buClr>
              <a:buFontTx/>
              <a:buNone/>
              <a:defRPr sz="36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52B127C1-9E82-678E-34E3-799291E4B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4128" y="919788"/>
            <a:ext cx="5334002" cy="660402"/>
          </a:xfrm>
        </p:spPr>
        <p:txBody>
          <a:bodyPr lIns="72000" tIns="0" rIns="72000" bIns="0" anchor="b" anchorCtr="0">
            <a:normAutofit/>
          </a:bodyPr>
          <a:lstStyle>
            <a:lvl1pPr marL="0" indent="0" algn="l">
              <a:buNone/>
              <a:defRPr sz="2000">
                <a:solidFill>
                  <a:srgbClr val="E65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6BCBF548-0D23-1F53-B6AE-34E9A681F1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4128" y="3940703"/>
            <a:ext cx="5334002" cy="2256896"/>
          </a:xfrm>
        </p:spPr>
        <p:txBody>
          <a:bodyPr vert="horz" lIns="90000" anchor="b" anchorCtr="0">
            <a:no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 spc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D4807-1D66-2C1C-21E4-A3426DCD06C1}"/>
              </a:ext>
            </a:extLst>
          </p:cNvPr>
          <p:cNvSpPr/>
          <p:nvPr userDrawn="1"/>
        </p:nvSpPr>
        <p:spPr>
          <a:xfrm>
            <a:off x="6154129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814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8585FD1-62F7-FA69-9AD0-DB5DD2391C30}"/>
              </a:ext>
            </a:extLst>
          </p:cNvPr>
          <p:cNvSpPr/>
          <p:nvPr userDrawn="1"/>
        </p:nvSpPr>
        <p:spPr>
          <a:xfrm>
            <a:off x="0" y="-1"/>
            <a:ext cx="6697132" cy="6858000"/>
          </a:xfrm>
          <a:prstGeom prst="rect">
            <a:avLst/>
          </a:prstGeom>
          <a:gradFill>
            <a:gsLst>
              <a:gs pos="0">
                <a:srgbClr val="E65A00"/>
              </a:gs>
              <a:gs pos="100000">
                <a:srgbClr val="BD4F00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SI" dirty="0">
              <a:gradFill>
                <a:gsLst>
                  <a:gs pos="0">
                    <a:srgbClr val="E65A00"/>
                  </a:gs>
                  <a:gs pos="100000">
                    <a:srgbClr val="B04F00"/>
                  </a:gs>
                </a:gsLst>
                <a:lin ang="2700000" scaled="1"/>
              </a:gradFill>
              <a:effectLst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0E7B04-873C-0084-28E3-6AA25AF84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7132" y="1"/>
            <a:ext cx="5494868" cy="6857999"/>
          </a:xfr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SI" dirty="0"/>
              <a:t>Click icone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2F008F-8C39-CBD9-AE07-060E598F8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5267" y="2629958"/>
            <a:ext cx="3992283" cy="4051869"/>
          </a:xfrm>
          <a:prstGeom prst="rect">
            <a:avLst/>
          </a:prstGeom>
          <a:effectLst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3C7511-802F-D768-5D86-9BE65F216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9" y="1719056"/>
            <a:ext cx="5334002" cy="2815237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ts val="4160"/>
              </a:lnSpc>
              <a:buClr>
                <a:srgbClr val="E65A00"/>
              </a:buClr>
              <a:buFontTx/>
              <a:buNone/>
              <a:defRPr sz="3600" b="1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0D9E19E-F290-F5F0-D3B7-AC3EA3260C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009" y="919788"/>
            <a:ext cx="5334002" cy="660402"/>
          </a:xfrm>
        </p:spPr>
        <p:txBody>
          <a:bodyPr lIns="72000" tIns="0" rIns="7200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E70C9C-91DE-72E4-EF29-DE641FD33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009" y="3940703"/>
            <a:ext cx="5334002" cy="2256896"/>
          </a:xfrm>
        </p:spPr>
        <p:txBody>
          <a:bodyPr vert="horz" lIns="90000" anchor="b" anchorCtr="0">
            <a:no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 spc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E61D2-7DC3-D62D-E5C8-926A5C962874}"/>
              </a:ext>
            </a:extLst>
          </p:cNvPr>
          <p:cNvSpPr/>
          <p:nvPr userDrawn="1"/>
        </p:nvSpPr>
        <p:spPr>
          <a:xfrm>
            <a:off x="696010" y="689203"/>
            <a:ext cx="1862668" cy="110066"/>
          </a:xfrm>
          <a:prstGeom prst="rect">
            <a:avLst/>
          </a:prstGeom>
          <a:solidFill>
            <a:srgbClr val="AB1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332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1AD7D8-4326-BEBB-7FFA-78A896A3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7" y="970960"/>
            <a:ext cx="8419710" cy="1442302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rgbClr val="E65A00"/>
              </a:buClr>
              <a:buFontTx/>
              <a:buNone/>
              <a:defRPr sz="2800" b="0" spc="0" baseline="0">
                <a:solidFill>
                  <a:srgbClr val="E65A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9FC4A-B6F8-3E1F-814E-74B76D133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790333"/>
            <a:ext cx="4969935" cy="359161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85BD3FE-2934-B1C0-D970-FB7B31D27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7870" y="2790332"/>
            <a:ext cx="4969935" cy="359161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995E386-B096-38C3-DC88-A2E95AE1DD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508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1AD7D8-4326-BEBB-7FFA-78A896A3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7" y="970960"/>
            <a:ext cx="8419710" cy="1442302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rgbClr val="E65A00"/>
              </a:buClr>
              <a:buFontTx/>
              <a:buNone/>
              <a:defRPr sz="2800" b="0" spc="0" baseline="0">
                <a:solidFill>
                  <a:srgbClr val="E65A0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9FC4A-B6F8-3E1F-814E-74B76D133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790333"/>
            <a:ext cx="4969935" cy="359161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E70394-EE21-67CA-2F60-BA96EA57B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7871" y="2790825"/>
            <a:ext cx="4969934" cy="3591120"/>
          </a:xfrm>
        </p:spPr>
        <p:txBody>
          <a:bodyPr>
            <a:normAutofit/>
          </a:bodyPr>
          <a:lstStyle>
            <a:lvl1pPr marL="342900" indent="-342900">
              <a:buClr>
                <a:srgbClr val="E65A00"/>
              </a:buClr>
              <a:buSzPct val="120000"/>
              <a:buFont typeface=".Hiragino Kaku Gothic Interface W3"/>
              <a:buChar char="▪"/>
              <a:defRPr sz="1600"/>
            </a:lvl1pPr>
            <a:lvl2pPr marL="742950" indent="-285750">
              <a:buClr>
                <a:srgbClr val="E65A00"/>
              </a:buClr>
              <a:buSzPct val="120000"/>
              <a:buFont typeface="System Font Regular"/>
              <a:buChar char="‣"/>
              <a:defRPr sz="1600"/>
            </a:lvl2pPr>
            <a:lvl3pPr marL="1143000" indent="-228600">
              <a:buClr>
                <a:srgbClr val="E65A00"/>
              </a:buClr>
              <a:buSzPct val="80000"/>
              <a:buFont typeface="System Font Regular"/>
              <a:buChar char="→"/>
              <a:defRPr sz="1600"/>
            </a:lvl3pPr>
            <a:lvl4pPr>
              <a:buClr>
                <a:srgbClr val="E65A00"/>
              </a:buClr>
              <a:defRPr sz="1600"/>
            </a:lvl4pPr>
            <a:lvl5pPr>
              <a:buClr>
                <a:srgbClr val="E65A00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CF3AA2-7C33-3C97-D175-B7EB9DA66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31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7117B2-03BF-ED4B-5B2C-95CA0FCABD1A}"/>
              </a:ext>
            </a:extLst>
          </p:cNvPr>
          <p:cNvSpPr/>
          <p:nvPr userDrawn="1"/>
        </p:nvSpPr>
        <p:spPr>
          <a:xfrm>
            <a:off x="6043519" y="0"/>
            <a:ext cx="614848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1AD7D8-4326-BEBB-7FFA-78A896A3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7" y="970959"/>
            <a:ext cx="4969935" cy="1632961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rgbClr val="E65A00"/>
              </a:buClr>
              <a:buFontTx/>
              <a:buNone/>
              <a:defRPr sz="2800" b="0" spc="0" baseline="0">
                <a:solidFill>
                  <a:srgbClr val="E65A0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9FC4A-B6F8-3E1F-814E-74B76D133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790333"/>
            <a:ext cx="4969935" cy="359161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5E504B-7FE8-3D41-EDCE-A856B74E0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0069" y="970959"/>
            <a:ext cx="4969934" cy="5412244"/>
          </a:xfrm>
        </p:spPr>
        <p:txBody>
          <a:bodyPr>
            <a:normAutofit/>
          </a:bodyPr>
          <a:lstStyle>
            <a:lvl1pPr marL="342900" indent="-342900">
              <a:buClr>
                <a:srgbClr val="E65A00"/>
              </a:buClr>
              <a:buSzPct val="120000"/>
              <a:buFont typeface=".Hiragino Kaku Gothic Interface W3"/>
              <a:buChar char="▪"/>
              <a:defRPr sz="2000"/>
            </a:lvl1pPr>
            <a:lvl2pPr marL="742950" indent="-285750">
              <a:buClr>
                <a:srgbClr val="E65A00"/>
              </a:buClr>
              <a:buSzPct val="120000"/>
              <a:buFont typeface="System Font Regular"/>
              <a:buChar char="‣"/>
              <a:defRPr sz="2000"/>
            </a:lvl2pPr>
            <a:lvl3pPr marL="1143000" indent="-228600">
              <a:buClr>
                <a:srgbClr val="E65A00"/>
              </a:buClr>
              <a:buSzPct val="80000"/>
              <a:buFont typeface="System Font Regular"/>
              <a:buChar char="→"/>
              <a:defRPr sz="2000"/>
            </a:lvl3pPr>
            <a:lvl4pPr>
              <a:buClr>
                <a:srgbClr val="E65A00"/>
              </a:buClr>
              <a:defRPr sz="2000"/>
            </a:lvl4pPr>
            <a:lvl5pPr>
              <a:buClr>
                <a:srgbClr val="E65A00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C132390-6A2C-B800-E649-080EE8957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73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E45AB40-E961-2B00-FD8F-5395895028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7132" y="1"/>
            <a:ext cx="5494868" cy="6857999"/>
          </a:xfr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SI" dirty="0"/>
              <a:t>Click icone to add picture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D0E6BF-7D4D-E9E5-BB66-10A4B76CFD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8" y="1114235"/>
            <a:ext cx="4969934" cy="5328266"/>
          </a:xfrm>
        </p:spPr>
        <p:txBody>
          <a:bodyPr>
            <a:normAutofit/>
          </a:bodyPr>
          <a:lstStyle>
            <a:lvl1pPr marL="342900" indent="-342900">
              <a:buClr>
                <a:srgbClr val="E65A00"/>
              </a:buClr>
              <a:buSzPct val="120000"/>
              <a:buFont typeface=".Hiragino Kaku Gothic Interface W3"/>
              <a:buChar char="▪"/>
              <a:defRPr sz="2000"/>
            </a:lvl1pPr>
            <a:lvl2pPr marL="742950" indent="-285750">
              <a:buClr>
                <a:srgbClr val="E65A00"/>
              </a:buClr>
              <a:buSzPct val="120000"/>
              <a:buFont typeface="System Font Regular"/>
              <a:buChar char="‣"/>
              <a:defRPr sz="2000"/>
            </a:lvl2pPr>
            <a:lvl3pPr marL="1143000" indent="-228600">
              <a:buClr>
                <a:srgbClr val="E65A00"/>
              </a:buClr>
              <a:buSzPct val="80000"/>
              <a:buFont typeface="System Font Regular"/>
              <a:buChar char="→"/>
              <a:defRPr sz="2000"/>
            </a:lvl3pPr>
            <a:lvl4pPr>
              <a:buClr>
                <a:srgbClr val="E65A00"/>
              </a:buClr>
              <a:defRPr sz="2000"/>
            </a:lvl4pPr>
            <a:lvl5pPr>
              <a:buClr>
                <a:srgbClr val="E65A00"/>
              </a:buCl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D370F65-6F5F-7FE1-5088-989232F12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47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A02DD3B-860F-1061-FE8D-B15767BAD505}"/>
              </a:ext>
            </a:extLst>
          </p:cNvPr>
          <p:cNvSpPr/>
          <p:nvPr userDrawn="1"/>
        </p:nvSpPr>
        <p:spPr>
          <a:xfrm>
            <a:off x="761998" y="689203"/>
            <a:ext cx="1862668" cy="110066"/>
          </a:xfrm>
          <a:prstGeom prst="rect">
            <a:avLst/>
          </a:prstGeom>
          <a:solidFill>
            <a:srgbClr val="E65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1AD7D8-4326-BEBB-7FFA-78A896A3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7" y="970960"/>
            <a:ext cx="8419710" cy="1442302"/>
          </a:xfrm>
        </p:spPr>
        <p:txBody>
          <a:bodyPr wrap="square"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rgbClr val="E65A00"/>
              </a:buClr>
              <a:buFontTx/>
              <a:buNone/>
              <a:defRPr sz="2800" b="0" spc="0" baseline="0">
                <a:solidFill>
                  <a:srgbClr val="E65A0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9FC4A-B6F8-3E1F-814E-74B76D133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5704402"/>
            <a:ext cx="2986436" cy="7502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C71D38-550D-BE8E-6D09-5542D62A7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0834" y="3102707"/>
            <a:ext cx="2359922" cy="2322286"/>
          </a:xfrm>
          <a:prstGeom prst="ellipse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SI" sz="1200" dirty="0"/>
            </a:lvl1pPr>
          </a:lstStyle>
          <a:p>
            <a:pPr lvl="0"/>
            <a:r>
              <a:rPr lang="en-SI" dirty="0"/>
              <a:t>Click icone to add picture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50E4047-3A4E-36D5-00F6-CEF0EA703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7202" y="5704402"/>
            <a:ext cx="2986436" cy="7502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65EFDB6-A543-62F7-0E52-E592983223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16039" y="3102707"/>
            <a:ext cx="2359922" cy="2322286"/>
          </a:xfrm>
          <a:prstGeom prst="ellipse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SI" sz="1200" dirty="0"/>
            </a:lvl1pPr>
          </a:lstStyle>
          <a:p>
            <a:pPr lvl="0"/>
            <a:r>
              <a:rPr lang="en-SI" dirty="0"/>
              <a:t>Click icone to add picture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EE7FF7-99F8-418A-A5EC-8F473B9CF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2407" y="5700096"/>
            <a:ext cx="2986436" cy="75021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EADACF0-7079-3C13-2D92-862283E7A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1244" y="3098401"/>
            <a:ext cx="2359922" cy="2322286"/>
          </a:xfrm>
          <a:prstGeom prst="ellipse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SI" sz="1200" dirty="0"/>
            </a:lvl1pPr>
          </a:lstStyle>
          <a:p>
            <a:pPr lvl="0"/>
            <a:r>
              <a:rPr lang="en-SI" dirty="0"/>
              <a:t>Click icone to add picture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A3D5266-1820-A487-7DC2-CCDE32CC0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370" y="407693"/>
            <a:ext cx="404394" cy="4104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54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11" grpId="0" animBg="1"/>
      <p:bldP spid="1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62" r:id="rId4"/>
    <p:sldLayoutId id="2147483652" r:id="rId5"/>
    <p:sldLayoutId id="2147483663" r:id="rId6"/>
    <p:sldLayoutId id="2147483665" r:id="rId7"/>
    <p:sldLayoutId id="2147483664" r:id="rId8"/>
    <p:sldLayoutId id="2147483666" r:id="rId9"/>
    <p:sldLayoutId id="2147483667" r:id="rId10"/>
    <p:sldLayoutId id="21474836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F5C97E-C86B-B92B-1400-8793FE146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>
                <a:ea typeface="ＭＳ Ｐゴシック" pitchFamily="1" charset="-128"/>
              </a:rPr>
              <a:t>Marko Drobnjak, Damjan Harisch, Urša Vodopivec</a:t>
            </a:r>
            <a:endParaRPr lang="en-US" dirty="0">
              <a:ea typeface="ＭＳ Ｐゴシック" pitchFamily="1" charset="-128"/>
            </a:endParaRPr>
          </a:p>
          <a:p>
            <a:r>
              <a:rPr lang="en-US" dirty="0"/>
              <a:t>Academic and Research Network of </a:t>
            </a:r>
            <a:r>
              <a:rPr lang="en-US" dirty="0" err="1"/>
              <a:t>Sloveni</a:t>
            </a:r>
            <a:r>
              <a:rPr lang="sl-SI" dirty="0"/>
              <a:t>a, </a:t>
            </a:r>
            <a:r>
              <a:rPr lang="en-US" dirty="0"/>
              <a:t>Ljubljana</a:t>
            </a:r>
          </a:p>
          <a:p>
            <a:r>
              <a:rPr lang="sl-SI" dirty="0" err="1">
                <a:ea typeface="ＭＳ Ｐゴシック" pitchFamily="1" charset="-128"/>
              </a:rPr>
              <a:t>info</a:t>
            </a:r>
            <a:r>
              <a:rPr lang="en-US" dirty="0">
                <a:ea typeface="ＭＳ Ｐゴシック" pitchFamily="1" charset="-128"/>
              </a:rPr>
              <a:t>@arnes.si</a:t>
            </a:r>
            <a:endParaRPr lang="sl-SI" dirty="0">
              <a:ea typeface="ＭＳ Ｐゴシック" pitchFamily="1" charset="-128"/>
            </a:endParaRPr>
          </a:p>
          <a:p>
            <a:r>
              <a:rPr lang="sl-SI" dirty="0">
                <a:ea typeface="ＭＳ Ｐゴシック" pitchFamily="1" charset="-128"/>
              </a:rPr>
              <a:t>www. arnes.si, ww.odprtaznanost.si</a:t>
            </a:r>
            <a:endParaRPr lang="sl-SI" dirty="0"/>
          </a:p>
          <a:p>
            <a:endParaRPr lang="en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94580-DEC7-CDC5-8362-A1B0F2C2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188" y="2959330"/>
            <a:ext cx="6269933" cy="2410691"/>
          </a:xfrm>
        </p:spPr>
        <p:txBody>
          <a:bodyPr/>
          <a:lstStyle/>
          <a:p>
            <a:r>
              <a:rPr lang="en-US" sz="3400" b="0" dirty="0"/>
              <a:t>There Is No Open Science Without Infrastructure and Science Community: </a:t>
            </a:r>
            <a:br>
              <a:rPr lang="en-US" sz="3400" b="0" dirty="0"/>
            </a:br>
            <a:r>
              <a:rPr lang="en-US" sz="3400" b="0" dirty="0"/>
              <a:t>A Case Study of Slovenia</a:t>
            </a:r>
            <a:endParaRPr lang="en-SI" sz="3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A3900-9711-9AEB-7171-7214B8E53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PUBMET 2023</a:t>
            </a:r>
          </a:p>
          <a:p>
            <a:r>
              <a:rPr lang="sl-SI" b="0" dirty="0"/>
              <a:t>Zadar, 14/9/2023</a:t>
            </a:r>
          </a:p>
        </p:txBody>
      </p:sp>
    </p:spTree>
    <p:extLst>
      <p:ext uri="{BB962C8B-B14F-4D97-AF65-F5344CB8AC3E}">
        <p14:creationId xmlns:p14="http://schemas.microsoft.com/office/powerpoint/2010/main" val="96593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95B1-A064-BDD6-BE24-19FF1C316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267" y="672061"/>
            <a:ext cx="8419710" cy="1442302"/>
          </a:xfrm>
        </p:spPr>
        <p:txBody>
          <a:bodyPr/>
          <a:lstStyle/>
          <a:p>
            <a:r>
              <a:rPr lang="sl-SI" sz="3600" b="1" spc="-100" dirty="0" err="1">
                <a:latin typeface="+mj-lt"/>
              </a:rPr>
              <a:t>Why</a:t>
            </a:r>
            <a:r>
              <a:rPr lang="sl-SI" sz="3600" b="1" spc="-100" dirty="0">
                <a:latin typeface="+mj-lt"/>
              </a:rPr>
              <a:t> Open Science?</a:t>
            </a:r>
            <a:br>
              <a:rPr lang="en-US" sz="4000" dirty="0"/>
            </a:br>
            <a:endParaRPr lang="en-SI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B4275-ADAF-315D-2973-B60E932E8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Curabitur</a:t>
            </a:r>
            <a:r>
              <a:rPr lang="en-GB" dirty="0"/>
              <a:t> tempus </a:t>
            </a:r>
            <a:r>
              <a:rPr lang="en-GB" dirty="0" err="1"/>
              <a:t>felis</a:t>
            </a:r>
            <a:r>
              <a:rPr lang="en-GB" dirty="0"/>
              <a:t> in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ac </a:t>
            </a:r>
            <a:r>
              <a:rPr lang="en-GB" dirty="0" err="1"/>
              <a:t>diam</a:t>
            </a:r>
            <a:r>
              <a:rPr lang="en-GB" dirty="0"/>
              <a:t> vitae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auctor non </a:t>
            </a:r>
            <a:r>
              <a:rPr lang="en-GB" dirty="0" err="1"/>
              <a:t>porttitor</a:t>
            </a:r>
            <a:r>
              <a:rPr lang="en-GB" dirty="0"/>
              <a:t> sem. Nam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. Donec tempus </a:t>
            </a:r>
            <a:r>
              <a:rPr lang="en-GB" dirty="0" err="1"/>
              <a:t>urna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 Proin cursus </a:t>
            </a:r>
            <a:r>
              <a:rPr lang="en-GB" dirty="0" err="1"/>
              <a:t>est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Maecenas </a:t>
            </a:r>
            <a:r>
              <a:rPr lang="en-GB" dirty="0" err="1"/>
              <a:t>iaculis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non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, lorem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dictum </a:t>
            </a:r>
            <a:r>
              <a:rPr lang="en-GB" dirty="0" err="1"/>
              <a:t>diam</a:t>
            </a:r>
            <a:r>
              <a:rPr lang="en-GB" dirty="0"/>
              <a:t> ante ac ex.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lorem cursus,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.</a:t>
            </a:r>
            <a:endParaRPr lang="en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9B374-8D0F-4AFE-9809-9BB00CF5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19" y="0"/>
            <a:ext cx="48708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57299-5719-4CAE-A8FA-B93B9BC1544C}"/>
              </a:ext>
            </a:extLst>
          </p:cNvPr>
          <p:cNvSpPr txBox="1"/>
          <p:nvPr/>
        </p:nvSpPr>
        <p:spPr>
          <a:xfrm>
            <a:off x="6259267" y="1612366"/>
            <a:ext cx="556542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fontAlgn="base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</a:pPr>
            <a:r>
              <a:rPr lang="en-US" sz="2200" kern="0" dirty="0"/>
              <a:t>Open Science can improve the quality, efficiency, and  responsiveness of scientific research.</a:t>
            </a:r>
          </a:p>
          <a:p>
            <a:pPr marL="265113" indent="-265113" fontAlgn="base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</a:pPr>
            <a:r>
              <a:rPr lang="en-US" sz="2200" kern="0" dirty="0"/>
              <a:t>Open Science aims to increase access to scientific research and data for everyone.</a:t>
            </a:r>
          </a:p>
          <a:p>
            <a:pPr marL="265113" indent="-265113" fontAlgn="base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</a:pPr>
            <a:r>
              <a:rPr lang="en-US" sz="2200" kern="0" dirty="0"/>
              <a:t>The FAIR principles are a set of guidelines used to promote Open  Science.</a:t>
            </a:r>
          </a:p>
          <a:p>
            <a:pPr marL="722313" lvl="2" indent="-265113" fontAlgn="base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</a:pPr>
            <a:r>
              <a:rPr lang="en-US" sz="2200" kern="0" dirty="0"/>
              <a:t>The principles are focused on making research data findable, accessible,  interoperable, and reusable.</a:t>
            </a:r>
            <a:endParaRPr lang="sl-SI" sz="2200" kern="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335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DCA0-EECC-526B-B924-7784CBDD0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965210"/>
            <a:ext cx="6646335" cy="697816"/>
          </a:xfrm>
        </p:spPr>
        <p:txBody>
          <a:bodyPr/>
          <a:lstStyle/>
          <a:p>
            <a:r>
              <a:rPr lang="sl-SI" dirty="0"/>
              <a:t>Legal </a:t>
            </a:r>
            <a:r>
              <a:rPr lang="sl-SI" dirty="0" err="1"/>
              <a:t>Starting</a:t>
            </a:r>
            <a:r>
              <a:rPr lang="sl-SI" dirty="0"/>
              <a:t> </a:t>
            </a:r>
            <a:r>
              <a:rPr lang="sl-SI" dirty="0" err="1"/>
              <a:t>Point</a:t>
            </a:r>
            <a:endParaRPr lang="en-S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7D1FBD-21C1-423E-8826-E22500203CCF}"/>
              </a:ext>
            </a:extLst>
          </p:cNvPr>
          <p:cNvSpPr txBox="1">
            <a:spLocks/>
          </p:cNvSpPr>
          <p:nvPr/>
        </p:nvSpPr>
        <p:spPr bwMode="auto">
          <a:xfrm>
            <a:off x="684793" y="2053269"/>
            <a:ext cx="850381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620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1925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669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241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813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385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957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kern="0" dirty="0"/>
              <a:t>The Law on Scientific Research and Development Activities (</a:t>
            </a:r>
            <a:r>
              <a:rPr lang="en-US" kern="0" dirty="0" err="1"/>
              <a:t>ZZrID</a:t>
            </a:r>
            <a:r>
              <a:rPr lang="en-US" kern="0" dirty="0"/>
              <a:t>) -  2021</a:t>
            </a:r>
          </a:p>
          <a:p>
            <a:pPr>
              <a:buSzTx/>
            </a:pPr>
            <a:r>
              <a:rPr lang="en-US" kern="0" dirty="0"/>
              <a:t>The Resolution on the Slovenian Scientific Research and Innovation Strategy 2030 (ReZrIS30) -  2022</a:t>
            </a:r>
          </a:p>
          <a:p>
            <a:pPr>
              <a:buSzTx/>
            </a:pPr>
            <a:r>
              <a:rPr lang="en-US" kern="0" dirty="0"/>
              <a:t>The Action Plan for Open Science – 2023</a:t>
            </a:r>
            <a:endParaRPr lang="sl-SI" kern="0" dirty="0"/>
          </a:p>
          <a:p>
            <a:pPr>
              <a:buSzTx/>
            </a:pP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E3DA5-3CFF-4C21-B0FF-B110CF4E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022" y="521554"/>
            <a:ext cx="3156894" cy="12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DCA0-EECC-526B-B924-7784CBDD0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965210"/>
            <a:ext cx="6646335" cy="697816"/>
          </a:xfrm>
        </p:spPr>
        <p:txBody>
          <a:bodyPr/>
          <a:lstStyle/>
          <a:p>
            <a:r>
              <a:rPr lang="sl-SI" dirty="0"/>
              <a:t>Arnes</a:t>
            </a:r>
            <a:endParaRPr lang="en-S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7D1FBD-21C1-423E-8826-E22500203CCF}"/>
              </a:ext>
            </a:extLst>
          </p:cNvPr>
          <p:cNvSpPr txBox="1">
            <a:spLocks/>
          </p:cNvSpPr>
          <p:nvPr/>
        </p:nvSpPr>
        <p:spPr bwMode="auto">
          <a:xfrm>
            <a:off x="684793" y="1868149"/>
            <a:ext cx="7561263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620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1925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669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241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813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385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957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kern="0" dirty="0"/>
              <a:t>Mandated organization in the</a:t>
            </a:r>
            <a:r>
              <a:rPr lang="sl-SI" kern="0" dirty="0"/>
              <a:t> </a:t>
            </a:r>
            <a:r>
              <a:rPr lang="en-US" kern="0" dirty="0"/>
              <a:t>EOSC</a:t>
            </a:r>
          </a:p>
          <a:p>
            <a:pPr>
              <a:buSzTx/>
            </a:pPr>
            <a:r>
              <a:rPr lang="en-US" kern="0" dirty="0"/>
              <a:t>Co-founder of the</a:t>
            </a:r>
            <a:r>
              <a:rPr lang="sl-SI" kern="0" dirty="0"/>
              <a:t> </a:t>
            </a:r>
            <a:r>
              <a:rPr lang="en-US" kern="0" dirty="0"/>
              <a:t>Slovenian Open Science</a:t>
            </a:r>
            <a:r>
              <a:rPr lang="sl-SI" kern="0" dirty="0"/>
              <a:t> </a:t>
            </a:r>
            <a:r>
              <a:rPr lang="en-US" kern="0" dirty="0"/>
              <a:t>Community</a:t>
            </a:r>
          </a:p>
          <a:p>
            <a:pPr>
              <a:buSzTx/>
            </a:pPr>
            <a:r>
              <a:rPr lang="en-US" kern="0" dirty="0"/>
              <a:t>Infrastructure and</a:t>
            </a:r>
            <a:r>
              <a:rPr lang="sl-SI" kern="0" dirty="0"/>
              <a:t> </a:t>
            </a:r>
            <a:r>
              <a:rPr lang="en-US" kern="0" dirty="0"/>
              <a:t>trainings for</a:t>
            </a:r>
            <a:r>
              <a:rPr lang="sl-SI" kern="0" dirty="0"/>
              <a:t> </a:t>
            </a:r>
            <a:r>
              <a:rPr lang="en-US" kern="0" dirty="0"/>
              <a:t>open</a:t>
            </a:r>
            <a:r>
              <a:rPr lang="sl-SI" kern="0" dirty="0"/>
              <a:t> </a:t>
            </a:r>
            <a:r>
              <a:rPr lang="en-US" kern="0" dirty="0"/>
              <a:t>science</a:t>
            </a:r>
            <a:endParaRPr lang="sl-SI" kern="0" dirty="0"/>
          </a:p>
          <a:p>
            <a:pPr lvl="1">
              <a:buSzTx/>
            </a:pPr>
            <a:r>
              <a:rPr lang="sl-SI" kern="0" dirty="0" err="1"/>
              <a:t>Two</a:t>
            </a:r>
            <a:r>
              <a:rPr lang="sl-SI" kern="0" dirty="0"/>
              <a:t> </a:t>
            </a:r>
            <a:r>
              <a:rPr lang="sl-SI" kern="0" dirty="0" err="1"/>
              <a:t>National</a:t>
            </a:r>
            <a:r>
              <a:rPr lang="sl-SI" kern="0" dirty="0"/>
              <a:t> Data </a:t>
            </a:r>
            <a:r>
              <a:rPr lang="sl-SI" kern="0" dirty="0" err="1"/>
              <a:t>Centres</a:t>
            </a:r>
            <a:endParaRPr lang="sl-SI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573B3-BF34-46BE-9092-0FEFE1BC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32" y="2674252"/>
            <a:ext cx="1708340" cy="1334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B83D7-F0D8-4706-B43D-FA072387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32" y="1887607"/>
            <a:ext cx="2432133" cy="492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E3DA5-3CFF-4C21-B0FF-B110CF4E5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126" y="435012"/>
            <a:ext cx="3156894" cy="12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5222-C272-4157-890C-F45BF12C8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965210"/>
            <a:ext cx="10716324" cy="618263"/>
          </a:xfrm>
        </p:spPr>
        <p:txBody>
          <a:bodyPr/>
          <a:lstStyle/>
          <a:p>
            <a:r>
              <a:rPr lang="sl-SI" dirty="0"/>
              <a:t>Open Science </a:t>
            </a:r>
            <a:r>
              <a:rPr lang="sl-SI" dirty="0" err="1"/>
              <a:t>Day</a:t>
            </a:r>
            <a:r>
              <a:rPr lang="sl-SI" dirty="0"/>
              <a:t> &amp; EOSC </a:t>
            </a:r>
            <a:r>
              <a:rPr lang="sl-SI" dirty="0" err="1"/>
              <a:t>Tripartite</a:t>
            </a:r>
            <a:r>
              <a:rPr lang="sl-SI" dirty="0"/>
              <a:t> </a:t>
            </a:r>
            <a:r>
              <a:rPr lang="sl-SI" dirty="0" err="1"/>
              <a:t>Event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26DA9-31A7-41E4-8F90-0CA6AEBB4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053" y="6056002"/>
            <a:ext cx="7373720" cy="2057390"/>
          </a:xfrm>
        </p:spPr>
        <p:txBody>
          <a:bodyPr>
            <a:normAutofit/>
          </a:bodyPr>
          <a:lstStyle/>
          <a:p>
            <a:r>
              <a:rPr lang="sl-SI" sz="2200" dirty="0"/>
              <a:t>Open Science </a:t>
            </a:r>
            <a:r>
              <a:rPr lang="sl-SI" sz="2200" dirty="0" err="1"/>
              <a:t>Day</a:t>
            </a:r>
            <a:r>
              <a:rPr lang="sl-SI" sz="2200" dirty="0"/>
              <a:t> 2023:14–15 November 2023, Ljubljana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74AD9-5926-4BD4-825A-5D7C9FE05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8347"/>
          <a:stretch/>
        </p:blipFill>
        <p:spPr>
          <a:xfrm>
            <a:off x="1964488" y="1734347"/>
            <a:ext cx="3715200" cy="2336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9C9A3-EA9C-41CD-8539-295B3FB91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0" b="2284"/>
          <a:stretch/>
        </p:blipFill>
        <p:spPr>
          <a:xfrm>
            <a:off x="6327760" y="4220654"/>
            <a:ext cx="3235999" cy="1672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B9F13-0B55-41E4-A32B-294576CAA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88" y="4180378"/>
            <a:ext cx="3715858" cy="167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80B16-15AA-4666-9CFE-09A7DF6B86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8317" r="8913"/>
          <a:stretch/>
        </p:blipFill>
        <p:spPr>
          <a:xfrm>
            <a:off x="6327760" y="1734346"/>
            <a:ext cx="3235999" cy="23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">
            <a:extLst>
              <a:ext uri="{FF2B5EF4-FFF2-40B4-BE49-F238E27FC236}">
                <a16:creationId xmlns:a16="http://schemas.microsoft.com/office/drawing/2014/main" id="{0E78F696-C26C-4A51-A7CB-5524EB97A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833" b="4041"/>
          <a:stretch/>
        </p:blipFill>
        <p:spPr bwMode="auto">
          <a:xfrm>
            <a:off x="759645" y="0"/>
            <a:ext cx="10376706" cy="6858000"/>
          </a:xfrm>
          <a:prstGeom prst="rect">
            <a:avLst/>
          </a:prstGeom>
          <a:noFill/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1509000B-29D9-44E6-935A-8EF452753A4F}"/>
              </a:ext>
            </a:extLst>
          </p:cNvPr>
          <p:cNvSpPr txBox="1">
            <a:spLocks noChangeArrowheads="1"/>
          </p:cNvSpPr>
          <p:nvPr/>
        </p:nvSpPr>
        <p:spPr>
          <a:xfrm>
            <a:off x="2064197" y="3807543"/>
            <a:ext cx="4031803" cy="864121"/>
          </a:xfrm>
          <a:prstGeom prst="rect">
            <a:avLst/>
          </a:prstGeom>
          <a:solidFill>
            <a:srgbClr val="FFFFFF">
              <a:alpha val="70000"/>
            </a:srgbClr>
          </a:solidFill>
          <a:ln/>
        </p:spPr>
        <p:txBody>
          <a:bodyPr vert="horz" lIns="198000" tIns="198000" rIns="198000" bIns="19800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>
              <a:buFontTx/>
              <a:buNone/>
            </a:pP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our poster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l-SI" sz="2800" b="1" dirty="0">
              <a:solidFill>
                <a:srgbClr val="DD87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A6BC1E6-BA15-4A55-9B5B-67907A53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079" y="5672958"/>
            <a:ext cx="6400800" cy="73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D872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620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1925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669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241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813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385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957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872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SzTx/>
              <a:buNone/>
            </a:pPr>
            <a:r>
              <a:rPr lang="sl-SI" sz="1800" kern="0" dirty="0">
                <a:solidFill>
                  <a:schemeClr val="bg1"/>
                </a:solidFill>
                <a:ea typeface="ＭＳ Ｐゴシック" pitchFamily="1" charset="-128"/>
              </a:rPr>
              <a:t>Damjan Harisch: </a:t>
            </a:r>
            <a:r>
              <a:rPr lang="sl-SI" sz="1800" kern="0" dirty="0" err="1">
                <a:solidFill>
                  <a:schemeClr val="bg1"/>
                </a:solidFill>
                <a:ea typeface="ＭＳ Ｐゴシック" pitchFamily="1" charset="-128"/>
              </a:rPr>
              <a:t>damjan.harisch</a:t>
            </a:r>
            <a:r>
              <a:rPr lang="en-US" sz="1800" kern="0" dirty="0">
                <a:solidFill>
                  <a:schemeClr val="bg1"/>
                </a:solidFill>
                <a:ea typeface="ＭＳ Ｐゴシック" pitchFamily="1" charset="-128"/>
              </a:rPr>
              <a:t>@arnes.si</a:t>
            </a:r>
            <a:br>
              <a:rPr lang="sl-SI" sz="1800" kern="0" dirty="0">
                <a:solidFill>
                  <a:schemeClr val="bg1"/>
                </a:solidFill>
                <a:ea typeface="ＭＳ Ｐゴシック" pitchFamily="1" charset="-128"/>
              </a:rPr>
            </a:br>
            <a:r>
              <a:rPr lang="sl-SI" sz="1800" kern="0" dirty="0">
                <a:solidFill>
                  <a:schemeClr val="bg1"/>
                </a:solidFill>
                <a:ea typeface="ＭＳ Ｐゴシック" pitchFamily="1" charset="-128"/>
              </a:rPr>
              <a:t>www.odprtaznanost.si</a:t>
            </a:r>
            <a:br>
              <a:rPr lang="sl-SI" sz="1800" kern="0" dirty="0">
                <a:solidFill>
                  <a:schemeClr val="bg1"/>
                </a:solidFill>
                <a:ea typeface="ＭＳ Ｐゴシック" pitchFamily="1" charset="-128"/>
              </a:rPr>
            </a:br>
            <a:r>
              <a:rPr lang="sl-SI" sz="1800" kern="0" dirty="0">
                <a:solidFill>
                  <a:schemeClr val="bg1"/>
                </a:solidFill>
                <a:ea typeface="ＭＳ Ｐゴシック" pitchFamily="1" charset="-128"/>
              </a:rPr>
              <a:t>www.arnes.si</a:t>
            </a:r>
          </a:p>
        </p:txBody>
      </p:sp>
    </p:spTree>
    <p:extLst>
      <p:ext uri="{BB962C8B-B14F-4D97-AF65-F5344CB8AC3E}">
        <p14:creationId xmlns:p14="http://schemas.microsoft.com/office/powerpoint/2010/main" val="11605908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ange">
      <a:dk1>
        <a:srgbClr val="5E5E5E"/>
      </a:dk1>
      <a:lt1>
        <a:srgbClr val="FFFFFF"/>
      </a:lt1>
      <a:dk2>
        <a:srgbClr val="424242"/>
      </a:dk2>
      <a:lt2>
        <a:srgbClr val="EEECE1"/>
      </a:lt2>
      <a:accent1>
        <a:srgbClr val="FF5D00"/>
      </a:accent1>
      <a:accent2>
        <a:srgbClr val="FF9300"/>
      </a:accent2>
      <a:accent3>
        <a:srgbClr val="941100"/>
      </a:accent3>
      <a:accent4>
        <a:srgbClr val="935100"/>
      </a:accent4>
      <a:accent5>
        <a:srgbClr val="D4BB00"/>
      </a:accent5>
      <a:accent6>
        <a:srgbClr val="FFD478"/>
      </a:accent6>
      <a:hlink>
        <a:srgbClr val="FF7D78"/>
      </a:hlink>
      <a:folHlink>
        <a:srgbClr val="94165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nes_ppt_temp_siva" id="{28E6B09D-D9D2-3E41-A730-FFAEE6D9C4E5}" vid="{D6895B62-B91E-C049-A68E-136C6256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301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.Hiragino Kaku Gothic Interface W3</vt:lpstr>
      <vt:lpstr>Arial</vt:lpstr>
      <vt:lpstr>Arial Black</vt:lpstr>
      <vt:lpstr>System Font Regular</vt:lpstr>
      <vt:lpstr>Default Theme</vt:lpstr>
      <vt:lpstr>There Is No Open Science Without Infrastructure and Science Community:  A Case Study of Slovenia</vt:lpstr>
      <vt:lpstr>Why Open Science? </vt:lpstr>
      <vt:lpstr>Legal Starting Point</vt:lpstr>
      <vt:lpstr>Arnes</vt:lpstr>
      <vt:lpstr>Open Science Day &amp; EOSC Tripartite Event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 adipiscing elit</dc:title>
  <dc:creator>Microsoft Office User</dc:creator>
  <cp:lastModifiedBy>Urša Vodopivec</cp:lastModifiedBy>
  <cp:revision>23</cp:revision>
  <dcterms:created xsi:type="dcterms:W3CDTF">2022-08-29T09:09:41Z</dcterms:created>
  <dcterms:modified xsi:type="dcterms:W3CDTF">2023-09-11T12:16:06Z</dcterms:modified>
</cp:coreProperties>
</file>